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321" r:id="rId4"/>
    <p:sldId id="259" r:id="rId5"/>
    <p:sldId id="260" r:id="rId6"/>
    <p:sldId id="310" r:id="rId7"/>
    <p:sldId id="262" r:id="rId8"/>
    <p:sldId id="263" r:id="rId9"/>
    <p:sldId id="264" r:id="rId10"/>
    <p:sldId id="322" r:id="rId11"/>
    <p:sldId id="261" r:id="rId12"/>
    <p:sldId id="265" r:id="rId13"/>
    <p:sldId id="266" r:id="rId14"/>
    <p:sldId id="312" r:id="rId15"/>
    <p:sldId id="302" r:id="rId16"/>
    <p:sldId id="301" r:id="rId17"/>
    <p:sldId id="314" r:id="rId18"/>
    <p:sldId id="315" r:id="rId19"/>
    <p:sldId id="327" r:id="rId20"/>
    <p:sldId id="330" r:id="rId21"/>
    <p:sldId id="325" r:id="rId22"/>
    <p:sldId id="332" r:id="rId23"/>
    <p:sldId id="337" r:id="rId24"/>
    <p:sldId id="324" r:id="rId25"/>
    <p:sldId id="333" r:id="rId26"/>
    <p:sldId id="336" r:id="rId27"/>
    <p:sldId id="335" r:id="rId28"/>
    <p:sldId id="334" r:id="rId29"/>
    <p:sldId id="293" r:id="rId30"/>
    <p:sldId id="27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E5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855" autoAdjust="0"/>
  </p:normalViewPr>
  <p:slideViewPr>
    <p:cSldViewPr>
      <p:cViewPr varScale="1">
        <p:scale>
          <a:sx n="72" d="100"/>
          <a:sy n="72" d="100"/>
        </p:scale>
        <p:origin x="-13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992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41148-1D91-44CB-BEC7-90FE0F0DB15A}" type="datetimeFigureOut">
              <a:rPr lang="en-US" smtClean="0"/>
              <a:pPr/>
              <a:t>6/25/2010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80F6F-D026-48B4-B5B7-528F064855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B4D56-5DA1-4216-BC56-4066DEC5103B}" type="datetimeFigureOut">
              <a:rPr lang="en-US" smtClean="0"/>
              <a:pPr/>
              <a:t>6/25/2010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8BEBE-2C46-4AFF-875A-261AEC146E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BEBE-2C46-4AFF-875A-261AEC146E3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BEBE-2C46-4AFF-875A-261AEC146E3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BEBE-2C46-4AFF-875A-261AEC146E3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BEBE-2C46-4AFF-875A-261AEC146E3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BEBE-2C46-4AFF-875A-261AEC146E3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BEBE-2C46-4AFF-875A-261AEC146E3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BEBE-2C46-4AFF-875A-261AEC146E3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</a:t>
            </a:r>
            <a:r>
              <a:rPr lang="en-US" baseline="0" dirty="0" smtClean="0"/>
              <a:t> side of building where adult male was rescued and where crews entered to conduct their searches.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BEBE-2C46-4AFF-875A-261AEC146E3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View from</a:t>
            </a:r>
            <a:r>
              <a:rPr lang="en-US" baseline="0" dirty="0" smtClean="0"/>
              <a:t> C side porch where rescue was initiated.  Crews made it in thru the living room and to the dinning room before being forced out of the building.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BEBE-2C46-4AFF-875A-261AEC146E3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Bunk</a:t>
            </a:r>
            <a:r>
              <a:rPr lang="en-US" baseline="0" dirty="0" smtClean="0"/>
              <a:t> beds in the girls room.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BEBE-2C46-4AFF-875A-261AEC146E3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Brett’s room.  There</a:t>
            </a:r>
            <a:r>
              <a:rPr lang="en-US" baseline="0" dirty="0" smtClean="0"/>
              <a:t> was very little smoke damage in this room.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BEBE-2C46-4AFF-875A-261AEC146E3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8BEBE-2C46-4AFF-875A-261AEC146E3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0A84-EE98-4B6E-A598-95E7CCA21EDD}" type="datetimeFigureOut">
              <a:rPr lang="en-US" smtClean="0"/>
              <a:pPr/>
              <a:t>6/25/2010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4023-6854-448F-AED4-C10DB2036A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0A84-EE98-4B6E-A598-95E7CCA21EDD}" type="datetimeFigureOut">
              <a:rPr lang="en-US" smtClean="0"/>
              <a:pPr/>
              <a:t>6/25/2010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4023-6854-448F-AED4-C10DB2036A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0A84-EE98-4B6E-A598-95E7CCA21EDD}" type="datetimeFigureOut">
              <a:rPr lang="en-US" smtClean="0"/>
              <a:pPr/>
              <a:t>6/25/2010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4023-6854-448F-AED4-C10DB2036A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0A84-EE98-4B6E-A598-95E7CCA21EDD}" type="datetimeFigureOut">
              <a:rPr lang="en-US" smtClean="0"/>
              <a:pPr/>
              <a:t>6/25/2010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4023-6854-448F-AED4-C10DB2036A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0A84-EE98-4B6E-A598-95E7CCA21EDD}" type="datetimeFigureOut">
              <a:rPr lang="en-US" smtClean="0"/>
              <a:pPr/>
              <a:t>6/25/2010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4023-6854-448F-AED4-C10DB2036A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0A84-EE98-4B6E-A598-95E7CCA21EDD}" type="datetimeFigureOut">
              <a:rPr lang="en-US" smtClean="0"/>
              <a:pPr/>
              <a:t>6/25/2010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4023-6854-448F-AED4-C10DB2036A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0A84-EE98-4B6E-A598-95E7CCA21EDD}" type="datetimeFigureOut">
              <a:rPr lang="en-US" smtClean="0"/>
              <a:pPr/>
              <a:t>6/25/2010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4023-6854-448F-AED4-C10DB2036A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0A84-EE98-4B6E-A598-95E7CCA21EDD}" type="datetimeFigureOut">
              <a:rPr lang="en-US" smtClean="0"/>
              <a:pPr/>
              <a:t>6/25/2010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4023-6854-448F-AED4-C10DB2036A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0A84-EE98-4B6E-A598-95E7CCA21EDD}" type="datetimeFigureOut">
              <a:rPr lang="en-US" smtClean="0"/>
              <a:pPr/>
              <a:t>6/25/2010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4023-6854-448F-AED4-C10DB2036A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0A84-EE98-4B6E-A598-95E7CCA21EDD}" type="datetimeFigureOut">
              <a:rPr lang="en-US" smtClean="0"/>
              <a:pPr/>
              <a:t>6/25/2010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4023-6854-448F-AED4-C10DB2036A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0A84-EE98-4B6E-A598-95E7CCA21EDD}" type="datetimeFigureOut">
              <a:rPr lang="en-US" smtClean="0"/>
              <a:pPr/>
              <a:t>6/25/2010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4023-6854-448F-AED4-C10DB2036A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160E52"/>
            </a:gs>
            <a:gs pos="39999">
              <a:srgbClr val="85C2FF"/>
            </a:gs>
            <a:gs pos="84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50A84-EE98-4B6E-A598-95E7CCA21EDD}" type="datetimeFigureOut">
              <a:rPr lang="en-US" smtClean="0"/>
              <a:pPr/>
              <a:t>6/25/2010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34023-6854-448F-AED4-C10DB2036A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Matts%20Smoke%20Detector%20File\Smoke%20Detetor%20Presentation\AquariumShort.wmv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Matts%20Smoke%20Detector%20File\Smoke%20Detetor%20Presentation\Eastern%20Ave%20wmv.wmv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2401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Smoke Alarms: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21920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Fire 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hat </a:t>
            </a:r>
            <a:endParaRPr lang="en-US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tarted 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 All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11" descr="10.21.07 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194149"/>
            <a:ext cx="5715000" cy="366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or between Bretts and Parents 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u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990600"/>
            <a:ext cx="66294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28601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Point of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Origin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3880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Possible Causes:   </a:t>
            </a:r>
          </a:p>
          <a:p>
            <a:pPr algn="ctr"/>
            <a:r>
              <a:rPr lang="en-US" sz="2400" dirty="0" smtClean="0"/>
              <a:t>Smoking Material, Christmas Decorations, or Unattended Candle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en-US" sz="4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Investigation</a:t>
            </a:r>
            <a:endParaRPr lang="en-US" sz="54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143001"/>
            <a:ext cx="8534400" cy="544764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200" b="1" dirty="0" smtClean="0"/>
          </a:p>
          <a:p>
            <a:r>
              <a:rPr lang="en-US" sz="2200" b="1" dirty="0" smtClean="0"/>
              <a:t>According to a male survivor - the smoke in the apartment was so heavy he was forced to jump from a second floor window.</a:t>
            </a:r>
          </a:p>
          <a:p>
            <a:endParaRPr lang="en-US" sz="1100" b="1" dirty="0" smtClean="0"/>
          </a:p>
          <a:p>
            <a:endParaRPr lang="en-US" sz="1100" b="1" dirty="0"/>
          </a:p>
          <a:p>
            <a:r>
              <a:rPr lang="en-US" sz="2200" b="1" dirty="0" smtClean="0"/>
              <a:t>The male victim that escaped reported that he heard no smoke detectors going off while he was in the apartment.</a:t>
            </a:r>
          </a:p>
          <a:p>
            <a:endParaRPr lang="en-US" sz="1100" b="1" dirty="0" smtClean="0"/>
          </a:p>
          <a:p>
            <a:endParaRPr lang="en-US" sz="1100" b="1" dirty="0"/>
          </a:p>
          <a:p>
            <a:r>
              <a:rPr lang="en-US" sz="2200" b="1" dirty="0" smtClean="0"/>
              <a:t>The apartment had </a:t>
            </a:r>
            <a:r>
              <a:rPr lang="en-US" sz="2200" b="1" u="sng" dirty="0" smtClean="0"/>
              <a:t>3 HARD WIRED IONIZATION</a:t>
            </a:r>
            <a:r>
              <a:rPr lang="en-US" sz="2200" b="1" dirty="0" smtClean="0"/>
              <a:t> smoke detectors    </a:t>
            </a:r>
          </a:p>
          <a:p>
            <a:r>
              <a:rPr lang="en-US" b="1" dirty="0" smtClean="0"/>
              <a:t>(1 in the Master Bedroom, 1 in the Girls Bedroom, and 1 in the main family room)</a:t>
            </a:r>
          </a:p>
          <a:p>
            <a:endParaRPr lang="en-US" sz="1100" b="1" dirty="0" smtClean="0"/>
          </a:p>
          <a:p>
            <a:endParaRPr lang="en-US" sz="1100" b="1" dirty="0" smtClean="0"/>
          </a:p>
          <a:p>
            <a:r>
              <a:rPr lang="en-US" sz="2200" b="1" dirty="0" smtClean="0"/>
              <a:t>All smoke detectors on the first floor were found to be in working order by firefighters after the fire was extinguished.</a:t>
            </a:r>
          </a:p>
          <a:p>
            <a:endParaRPr lang="en-US" sz="1100" b="1" dirty="0" smtClean="0"/>
          </a:p>
          <a:p>
            <a:endParaRPr lang="en-US" sz="1100" b="1" dirty="0"/>
          </a:p>
          <a:p>
            <a:r>
              <a:rPr lang="en-US" sz="2200" b="1" dirty="0" smtClean="0"/>
              <a:t>The apartment building had passed a city minimum housing  inspection only a few months before this fire. </a:t>
            </a:r>
          </a:p>
          <a:p>
            <a:endParaRPr lang="en-US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Happened?</a:t>
            </a:r>
          </a:p>
          <a:p>
            <a:pPr algn="ctr"/>
            <a:endParaRPr lang="en-US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8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Why Did </a:t>
            </a:r>
            <a:r>
              <a:rPr lang="en-US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n-US" sz="48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 </a:t>
            </a:r>
            <a:r>
              <a:rPr lang="en-US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48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larms </a:t>
            </a:r>
            <a:r>
              <a:rPr lang="en-US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ot </a:t>
            </a:r>
            <a:r>
              <a:rPr lang="en-US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</a:t>
            </a:r>
            <a:r>
              <a:rPr lang="en-US" sz="48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</a:t>
            </a:r>
            <a:r>
              <a:rPr lang="en-US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ff?</a:t>
            </a:r>
            <a:endParaRPr lang="en-US" sz="48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Barre fatal fire 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981200"/>
            <a:ext cx="6560635" cy="4303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quariumShor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81000" y="304800"/>
            <a:ext cx="8458200" cy="634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1600200"/>
            <a:ext cx="91439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fish aquarium </a:t>
            </a:r>
          </a:p>
          <a:p>
            <a:pPr algn="ctr"/>
            <a:r>
              <a:rPr lang="en-US" sz="5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 NOT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real representation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a house fire ! ! ! !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st Detector 12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447801"/>
            <a:ext cx="6934200" cy="50893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1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Barre City Fire Department 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Full Scale Smoke Detector Test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st Detector 12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81000"/>
            <a:ext cx="2803207" cy="2057400"/>
          </a:xfrm>
          <a:prstGeom prst="rect">
            <a:avLst/>
          </a:prstGeom>
        </p:spPr>
      </p:pic>
      <p:pic>
        <p:nvPicPr>
          <p:cNvPr id="5" name="Picture 4" descr="2nd Detector 15m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81000"/>
            <a:ext cx="2819400" cy="2069284"/>
          </a:xfrm>
          <a:prstGeom prst="rect">
            <a:avLst/>
          </a:prstGeom>
        </p:spPr>
      </p:pic>
      <p:pic>
        <p:nvPicPr>
          <p:cNvPr id="6" name="Picture 5" descr="3rd Detector 23m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381000"/>
            <a:ext cx="2803208" cy="2057400"/>
          </a:xfrm>
          <a:prstGeom prst="rect">
            <a:avLst/>
          </a:prstGeom>
        </p:spPr>
      </p:pic>
      <p:pic>
        <p:nvPicPr>
          <p:cNvPr id="7" name="Picture 6" descr="4th Detector 27 m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733800"/>
            <a:ext cx="2803208" cy="2057400"/>
          </a:xfrm>
          <a:prstGeom prst="rect">
            <a:avLst/>
          </a:prstGeom>
        </p:spPr>
      </p:pic>
      <p:pic>
        <p:nvPicPr>
          <p:cNvPr id="8" name="Picture 7" descr="5th Detector 47 m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3733800"/>
            <a:ext cx="2819400" cy="2069284"/>
          </a:xfrm>
          <a:prstGeom prst="rect">
            <a:avLst/>
          </a:prstGeom>
        </p:spPr>
      </p:pic>
      <p:pic>
        <p:nvPicPr>
          <p:cNvPr id="9" name="Picture 8" descr="6th Detector 1h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3733800"/>
            <a:ext cx="2803208" cy="205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2514600"/>
            <a:ext cx="28194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Photoelectric / CO  Detector   </a:t>
            </a:r>
          </a:p>
          <a:p>
            <a:pPr algn="ctr"/>
            <a:r>
              <a:rPr lang="en-US" b="1" u="sng" dirty="0" smtClean="0"/>
              <a:t>11   Minutes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2514600"/>
            <a:ext cx="28194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Photoelectric / Ionization  Detector   </a:t>
            </a:r>
          </a:p>
          <a:p>
            <a:pPr algn="ctr"/>
            <a:r>
              <a:rPr lang="en-US" b="1" u="sng" dirty="0" smtClean="0"/>
              <a:t>15   Minutes</a:t>
            </a:r>
            <a:endParaRPr lang="en-US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2514600"/>
            <a:ext cx="28194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Photoelectric  Detector   </a:t>
            </a:r>
          </a:p>
          <a:p>
            <a:pPr marL="342900" indent="-342900" algn="ctr"/>
            <a:r>
              <a:rPr lang="en-US" b="1" u="sng" dirty="0" smtClean="0"/>
              <a:t>23   Minutes</a:t>
            </a:r>
          </a:p>
          <a:p>
            <a:pPr marL="342900" indent="-342900" algn="ctr"/>
            <a:endParaRPr lang="en-US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867400"/>
            <a:ext cx="28194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Photoelectric  Detector   </a:t>
            </a:r>
          </a:p>
          <a:p>
            <a:pPr marL="342900" indent="-342900" algn="ctr"/>
            <a:r>
              <a:rPr lang="en-US" b="1" u="sng" dirty="0" smtClean="0"/>
              <a:t>27   Minutes</a:t>
            </a:r>
          </a:p>
          <a:p>
            <a:pPr marL="342900" indent="-342900" algn="ctr"/>
            <a:endParaRPr lang="en-US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5867400"/>
            <a:ext cx="28194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Ionization  Detector beeped 4 times then shut off   </a:t>
            </a:r>
          </a:p>
          <a:p>
            <a:pPr algn="ctr"/>
            <a:r>
              <a:rPr lang="en-US" b="1" u="sng" dirty="0" smtClean="0"/>
              <a:t>1   Hour</a:t>
            </a:r>
            <a:endParaRPr lang="en-US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0" y="5867401"/>
            <a:ext cx="28194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Ionization Detector   </a:t>
            </a:r>
          </a:p>
          <a:p>
            <a:pPr algn="ctr"/>
            <a:r>
              <a:rPr lang="en-US" b="1" u="sng" dirty="0" smtClean="0"/>
              <a:t>1 Hour  -  6 Minutes</a:t>
            </a:r>
          </a:p>
          <a:p>
            <a:pPr algn="ctr"/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st Detector 12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381000"/>
            <a:ext cx="5087303" cy="3733800"/>
          </a:xfrm>
          <a:prstGeom prst="rect">
            <a:avLst/>
          </a:prstGeom>
        </p:spPr>
      </p:pic>
      <p:pic>
        <p:nvPicPr>
          <p:cNvPr id="5" name="Picture 4" descr="6th Detector 1h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003" y="3200401"/>
            <a:ext cx="4704397" cy="34527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0" y="990600"/>
            <a:ext cx="39312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First Photoelectric</a:t>
            </a:r>
          </a:p>
          <a:p>
            <a:pPr algn="ctr"/>
            <a:r>
              <a:rPr lang="en-US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 Minutes</a:t>
            </a:r>
            <a:endParaRPr lang="en-US" sz="32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876800"/>
            <a:ext cx="39312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Ionization</a:t>
            </a:r>
          </a:p>
          <a:p>
            <a:pPr algn="ctr"/>
            <a:r>
              <a:rPr lang="en-US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Hour 6 Minutes</a:t>
            </a:r>
            <a:endParaRPr lang="en-US" sz="32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4572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1430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S.226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048000"/>
            <a:ext cx="8763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Winter of 2007 / 2008, Senate Bill 226 is introduced and debated, requiring </a:t>
            </a:r>
            <a:r>
              <a:rPr lang="en-US" sz="2800" b="1" i="1" u="sng" dirty="0" smtClean="0"/>
              <a:t>Photoelectric Only </a:t>
            </a:r>
            <a:r>
              <a:rPr lang="en-US" sz="2800" dirty="0" smtClean="0"/>
              <a:t>smoke alarms to be installed in all new single family dwellings and any existing single family dwellings sold.</a:t>
            </a:r>
          </a:p>
          <a:p>
            <a:endParaRPr lang="en-US" dirty="0" smtClean="0"/>
          </a:p>
          <a:p>
            <a:r>
              <a:rPr lang="en-US" sz="2800" b="1" i="1" u="sng" dirty="0" smtClean="0"/>
              <a:t>Photoelectric Only </a:t>
            </a:r>
            <a:r>
              <a:rPr lang="en-US" sz="2800" dirty="0" smtClean="0"/>
              <a:t>smoke alarms would be required in the area of the bedrooms and at least one per floor.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en-US" sz="40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Introduction</a:t>
            </a:r>
            <a:endParaRPr lang="en-US" sz="54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478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en-US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Russell Ashe</a:t>
            </a:r>
          </a:p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Captain / EMT – I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2895600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Fire Service for 19 Years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95801"/>
            <a:ext cx="8915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May 2008</a:t>
            </a: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Senate Bill 226 is signed into law requiring Photoelectric only smoke alarms</a:t>
            </a:r>
          </a:p>
          <a:p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DSC07865.JPG"/>
          <p:cNvPicPr/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28800" y="304800"/>
            <a:ext cx="5835649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 US NOT FORGET THE TRUE HERO’S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DAVENPORT, IOWA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JANUARY 18, 1993</a:t>
            </a:r>
          </a:p>
          <a:p>
            <a:pPr algn="ctr"/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BRADLEY MERCER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143000"/>
            <a:ext cx="7162800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ROTTERDAM, NEW YORK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MAY 31, 2001</a:t>
            </a:r>
          </a:p>
          <a:p>
            <a:pPr algn="ctr"/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BILL HACKERT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CHRISTINE HACKERT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838200"/>
            <a:ext cx="5486400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WAIHI, NEW ZEALAND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MARCH 23, 2003</a:t>
            </a:r>
          </a:p>
          <a:p>
            <a:pPr algn="ctr"/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SUE O’SULLIVAN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MICHAELA ZONNEVELD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JENNY ZONNEVELD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JASON ZONNEVELD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JEANETTE ZONNEVELD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81000"/>
            <a:ext cx="5638800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OHIO STATE UNIVERSITY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APRIL 13, 2003</a:t>
            </a:r>
          </a:p>
          <a:p>
            <a:pPr algn="ctr"/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ANDREA DENNIS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KYLE RAULIN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 SCHLESSMAN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ERIN DEMARCO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CHRISTINE WILSON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533400"/>
            <a:ext cx="5943600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SCOTCHTOWN, TASMANIA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APRIL 2004</a:t>
            </a:r>
          </a:p>
          <a:p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JOSHUA COHEN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CLAIRE POKE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TAYLA BRAID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DANNI WIGG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886200"/>
            <a:ext cx="4572000" cy="193899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JULIE TURNBULL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KATE WELLING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STEVE SMITH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9144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MIAMI UNIVERSITY 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APRIL 10, 2005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048000"/>
            <a:ext cx="6400800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BRETT STOLTZ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TORY STOLTZ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CHRISTA FOSTER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KIMBERLY STOLTZ FOSTER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MIKAYLA FOSTER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9144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BARRE CITY, VERMONT  DECEMBER 17, 2005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ms_wedding_011.jpg"/>
          <p:cNvPicPr>
            <a:picLocks noChangeAspect="1"/>
          </p:cNvPicPr>
          <p:nvPr/>
        </p:nvPicPr>
        <p:blipFill>
          <a:blip r:embed="rId2" cstate="print"/>
          <a:srcRect l="28704" t="22222" r="11111" b="7407"/>
          <a:stretch>
            <a:fillRect/>
          </a:stretch>
        </p:blipFill>
        <p:spPr>
          <a:xfrm>
            <a:off x="1066800" y="457200"/>
            <a:ext cx="6934200" cy="608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374.jpg"/>
          <p:cNvPicPr>
            <a:picLocks noChangeAspect="1"/>
          </p:cNvPicPr>
          <p:nvPr/>
        </p:nvPicPr>
        <p:blipFill>
          <a:blip r:embed="rId2" cstate="print"/>
          <a:srcRect l="1953" t="21875" r="137" b="20637"/>
          <a:stretch>
            <a:fillRect/>
          </a:stretch>
        </p:blipFill>
        <p:spPr>
          <a:xfrm>
            <a:off x="152400" y="1066800"/>
            <a:ext cx="8839200" cy="380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152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Barre City Fire Department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006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u="sng" dirty="0" smtClean="0"/>
              <a:t>18 - Full Time Firefighter (IAFF Local 881)   &amp;  20 - Call Firefighters</a:t>
            </a:r>
          </a:p>
          <a:p>
            <a:pPr algn="ctr"/>
            <a:r>
              <a:rPr lang="en-US" sz="2600" dirty="0" smtClean="0"/>
              <a:t>City Population  -  9600</a:t>
            </a:r>
          </a:p>
          <a:p>
            <a:pPr algn="ctr"/>
            <a:r>
              <a:rPr lang="en-US" sz="2400" dirty="0" smtClean="0"/>
              <a:t>4 Duty Shifts   -   Rotation of  24 Hours ON DUTY     72 Hours OFF DUTY</a:t>
            </a:r>
          </a:p>
          <a:p>
            <a:pPr algn="ctr"/>
            <a:r>
              <a:rPr lang="en-US" sz="2600" dirty="0" smtClean="0"/>
              <a:t>EMS LEVEL -  Intermediate - Paramedic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t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219201"/>
            <a:ext cx="3352800" cy="3241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0" y="152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Help Us Make A Difference</a:t>
            </a:r>
            <a:endParaRPr lang="en-US" sz="54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19601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LT  Matthew J. Cetin </a:t>
            </a:r>
            <a:r>
              <a:rPr lang="en-US" dirty="0" smtClean="0"/>
              <a:t>– Firefighter / EMT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Barre City Fire Department</a:t>
            </a:r>
          </a:p>
          <a:p>
            <a:pPr algn="ctr"/>
            <a:r>
              <a:rPr lang="en-US" dirty="0" smtClean="0"/>
              <a:t>15 Fourth St. Barre Vt. 05641</a:t>
            </a:r>
          </a:p>
          <a:p>
            <a:pPr algn="ctr"/>
            <a:r>
              <a:rPr lang="en-US" dirty="0" smtClean="0"/>
              <a:t>(802) 476-0254</a:t>
            </a:r>
          </a:p>
          <a:p>
            <a:pPr algn="ctr"/>
            <a:r>
              <a:rPr lang="en-US" u="sng" dirty="0" smtClean="0"/>
              <a:t>Mcetin@Barre City Fire.org</a:t>
            </a:r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4419600"/>
            <a:ext cx="464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Captain  Russell Ashe </a:t>
            </a:r>
            <a:r>
              <a:rPr lang="en-US" dirty="0" smtClean="0"/>
              <a:t>– Firefighter / EMT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Barre City Fire Department</a:t>
            </a:r>
          </a:p>
          <a:p>
            <a:pPr algn="ctr"/>
            <a:r>
              <a:rPr lang="en-US" dirty="0" smtClean="0"/>
              <a:t>15 Fourth St. Barre Vt. 05641</a:t>
            </a:r>
          </a:p>
          <a:p>
            <a:pPr algn="ctr"/>
            <a:r>
              <a:rPr lang="en-US" dirty="0" smtClean="0"/>
              <a:t>(802) 476-0254</a:t>
            </a:r>
          </a:p>
          <a:p>
            <a:pPr algn="ctr"/>
            <a:r>
              <a:rPr lang="en-US" u="sng" dirty="0" smtClean="0"/>
              <a:t>RASHE@Barre City Fire.org</a:t>
            </a:r>
            <a:r>
              <a:rPr lang="en-US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stern Ave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3400" y="381000"/>
            <a:ext cx="8077200" cy="6057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914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 Got 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 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tarted 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86001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December 17, 2005</a:t>
            </a:r>
            <a:endParaRPr lang="en-US" sz="72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rre fatal fire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95400"/>
            <a:ext cx="87630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1"/>
            <a:ext cx="9144000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Eastern Ave. 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Call Received 5:58 am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1145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7 people in the home at the time of the fire.</a:t>
            </a:r>
          </a:p>
          <a:p>
            <a:pPr algn="ctr"/>
            <a:r>
              <a:rPr lang="en-US" sz="1600" dirty="0" smtClean="0"/>
              <a:t>1 Adult male was able to escape by reportedly jumping out of a second floor window.  </a:t>
            </a:r>
          </a:p>
          <a:p>
            <a:pPr algn="ctr"/>
            <a:r>
              <a:rPr lang="en-US" sz="1600" dirty="0" smtClean="0"/>
              <a:t>Fire Crews rescued 4 Children and the Father before being consumed by fire.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Tragically the 4 children and there mother died from smoke inhalation.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 sid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5250"/>
            <a:ext cx="8813800" cy="661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R from Porch do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8763000" cy="657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irls bunk bed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8636000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ck of damage inside Bretts 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00" y="152400"/>
            <a:ext cx="8712200" cy="653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</TotalTime>
  <Words>660</Words>
  <Application>Microsoft Office PowerPoint</Application>
  <PresentationFormat>On-screen Show (4:3)</PresentationFormat>
  <Paragraphs>148</Paragraphs>
  <Slides>30</Slides>
  <Notes>12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mcetin</dc:creator>
  <cp:lastModifiedBy>Russ Ashe</cp:lastModifiedBy>
  <cp:revision>133</cp:revision>
  <dcterms:created xsi:type="dcterms:W3CDTF">2007-12-23T02:00:06Z</dcterms:created>
  <dcterms:modified xsi:type="dcterms:W3CDTF">2010-06-26T02:17:02Z</dcterms:modified>
</cp:coreProperties>
</file>